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8" r:id="rId3"/>
    <p:sldId id="275" r:id="rId4"/>
    <p:sldId id="257" r:id="rId5"/>
    <p:sldId id="273" r:id="rId6"/>
    <p:sldId id="276" r:id="rId7"/>
    <p:sldId id="260" r:id="rId8"/>
    <p:sldId id="274" r:id="rId9"/>
    <p:sldId id="277" r:id="rId10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4BC592-AF74-4394-6A67-61E002CFB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F67B6-BD07-DC66-A60C-AA3D9DB92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867AB-F472-FE7F-6276-62E185BCF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5578C-D09C-438D-84F2-6AB327F862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226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DEF58-464B-2D7D-C08F-79381A95C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70F14-875B-02B2-FA0A-16354E2CD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44F3A-EDAB-EF2C-9672-117F6D3F3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B3CF3-1A73-4DB5-9DA0-F882C575C6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50996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A66D1-827C-2854-7BCB-19F0122A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70BC-CB18-D6B8-4BBC-BDDEFD95C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A2FAC-0F99-6BA2-27A9-D8CEBF363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9C6F-8D3E-4AF5-BF4A-51EB8977F3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0074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3CD70-E559-64AB-4785-5190FC19D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41643-75FD-BF8A-0995-6639D10E5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8999DB-4AC9-64D2-8679-8EA9B512B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CF393-21B4-4C38-9CF5-1A37EFCFDE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5134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310C4-A1DD-6C6E-2241-162275088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7F73D-6E3B-F42A-757B-BDDE1E8BE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075F0-09B1-A1C8-80EA-E77B84C41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53B6-F7F5-4297-A347-3EA6399E48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234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88EF7D-E89E-FA28-6658-9F18D59D3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BB4B21-5DFC-E5D7-C54C-8F84F4991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7A6D21-7099-9D82-87A1-A68FFBC15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B212-1F89-4098-8551-DEB6C8F623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86428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5E5346-D49B-6BB3-DB9F-24846E440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479B38A-9734-B8BF-FDC1-2B2038E05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DA9EA45-B923-4500-9236-43BB30D46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1AE29-93B0-4B47-971A-DA3FFE16BB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953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77AF3B-8CA2-796E-95D3-762444128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E0E80C-A7C2-D872-0C05-07BB58C90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518F59-1CF0-DAB2-81D2-520E08535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F2669-1060-4F52-AA57-38949E61A7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8842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EC95AD1-94D0-764E-0263-E2FC0611D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B26D9CE-1A6B-F99F-1B52-597DC17B7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F520DF6-C87D-DC22-231E-6BC9D29BB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0EACB-331C-4F8C-94D4-83C1F1630B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6691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D9F574-C59A-E967-D21A-8E7B8BCC8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7482-3FB3-04EE-0ABA-4E93F900A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3E8375-0393-A1D0-247F-B9A506909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CCFF3-965A-4AE1-91FB-9830D601CF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005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450EE8-BFEB-8049-94EE-E69D6689C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7926D2-0A20-432F-23D8-27BF33054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0FA7CE-9529-35A2-D878-87F4A9460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53B30-9D57-42BE-AEF4-35DFBDF03F5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3155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031F823-27F0-061C-520F-BC1DA6FFDD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2954256-3B8F-3F46-B2C2-DAD393DB9C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7EA4B-DBBE-F099-07F4-E5FACF22A6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860B7-B9FF-F018-86A7-63F14D0A7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1AEC7-A4BB-0296-8EAB-1D79393864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D5BF8D4-F182-4983-840C-5CE65122A1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5CD3FB6-D6C5-4774-6A1D-F181BC5761A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58925" y="1682750"/>
            <a:ext cx="9074150" cy="349250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 my heart is full of music and of gladness,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As on wings of love and faith I upward fly;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Not a shadow cloud my Saviour’s face obscuring,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While I’m climbing to my homestead in the sky.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00C9872-5F83-6986-E098-E995FAB085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2" y="1737171"/>
            <a:ext cx="10874375" cy="3383657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3000" dirty="0"/>
              <a:t>Chorus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up the golden stair to Glory,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with my golden crown before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in the 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day and night,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shall shout with all my might when I get there!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00C9872-5F83-6986-E098-E995FAB085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2" y="1881187"/>
            <a:ext cx="10874375" cy="3095625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up the golden stair to Glory,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with my golden crown before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in the 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day and night,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up the golden stair!</a:t>
            </a:r>
          </a:p>
        </p:txBody>
      </p:sp>
    </p:spTree>
    <p:extLst>
      <p:ext uri="{BB962C8B-B14F-4D97-AF65-F5344CB8AC3E}">
        <p14:creationId xmlns:p14="http://schemas.microsoft.com/office/powerpoint/2010/main" val="1904503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C996C09-B843-AE82-A7E9-A7874BD4A4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2019300"/>
            <a:ext cx="9937750" cy="281940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Every day it seems I want to love him better,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Every day it seems I want to serve him more,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Every day I strive to climb the ladder faster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Every effort brings me nearer Canaan’s shore.</a:t>
            </a:r>
            <a:endParaRPr lang="en-US" altLang="en-US"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845A2CF-302D-AB0E-7823-000A54FBC9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2" y="1737171"/>
            <a:ext cx="10874375" cy="3383657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3000" dirty="0"/>
              <a:t>Chorus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up the golden stair to Glory,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with my golden crown before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in the 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day and night,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shall shout with all my might when I get there!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845A2CF-302D-AB0E-7823-000A54FBC9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2" y="1989199"/>
            <a:ext cx="10874375" cy="2879601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up the golden stair to Glory,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with my golden crown before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in the 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day and night,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up the golden stair!</a:t>
            </a:r>
          </a:p>
        </p:txBody>
      </p:sp>
    </p:spTree>
    <p:extLst>
      <p:ext uri="{BB962C8B-B14F-4D97-AF65-F5344CB8AC3E}">
        <p14:creationId xmlns:p14="http://schemas.microsoft.com/office/powerpoint/2010/main" val="254747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3CE781A8-95FE-37AF-22D1-C167948B55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8" y="2020888"/>
            <a:ext cx="10296525" cy="2816225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O the joy of getting others to climb with me!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Lost, despairing, broken-hearted, all may come;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Calvary-love has made the stair a very wide one;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Sinners, lay your burden down and hasten home.</a:t>
            </a:r>
            <a:endParaRPr lang="en-US" altLang="en-US" sz="20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C4515EFC-19B1-3749-800B-6742DC8C22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2" y="1773175"/>
            <a:ext cx="10874375" cy="3311649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3000" dirty="0"/>
              <a:t>Chorus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up the golden stair to Glory,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with my golden crown before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in the 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day and night,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shall shout with all my might when I get there!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C4515EFC-19B1-3749-800B-6742DC8C229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2" y="1989199"/>
            <a:ext cx="10874375" cy="2879601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up the golden stair to Glory,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O I’m climbing with my golden crown before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in the light,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day and night,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 am climbing up the golden stair!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F797E316-800D-C47F-5045-29E85C83E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949950"/>
            <a:ext cx="3527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O my heart is full of music and of gladness</a:t>
            </a:r>
          </a:p>
          <a:p>
            <a:pPr eaLnBrk="1" hangingPunct="1"/>
            <a:r>
              <a:rPr lang="en-US" altLang="en-US" sz="1200" dirty="0"/>
              <a:t>Emma Booth-Tucker (1860-1903)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242707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416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 He Is Able, Abundantly Able </dc:title>
  <dc:creator>E. Langley Smith</dc:creator>
  <cp:lastModifiedBy>Narelle Wheaton</cp:lastModifiedBy>
  <cp:revision>9</cp:revision>
  <dcterms:created xsi:type="dcterms:W3CDTF">2001-03-07T12:01:46Z</dcterms:created>
  <dcterms:modified xsi:type="dcterms:W3CDTF">2023-07-20T02:08:59Z</dcterms:modified>
</cp:coreProperties>
</file>